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onol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ather?utm_source=unsplash&amp;utm_medium=referral&amp;utm_content=creditCopyText" TargetMode="Externa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s/photos/environme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John O'Nolan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NOAA</a:t>
            </a:r>
            <a:r>
              <a:rPr lang="en-GB" dirty="0"/>
              <a:t> on </a:t>
            </a:r>
            <a:r>
              <a:rPr lang="en-GB" dirty="0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2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Chris Little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 (5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the OGC API - Environmental Data Retrieval candidate standard (15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UK Met Office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NOAA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Wuhan University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IBL Software Engineering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 (20 minutes)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EST.</a:t>
            </a:r>
          </a:p>
          <a:p>
            <a:pPr lvl="1"/>
            <a:r>
              <a:rPr lang="en-US" dirty="0"/>
              <a:t>Day 2: Tuesday 10 November from 09:00am to 05:30pm EST.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to the Code Sprint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6981094" cy="4976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sharing is a key aspect of environmental management and protection</a:t>
            </a:r>
          </a:p>
          <a:p>
            <a:endParaRPr lang="en-US" dirty="0"/>
          </a:p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A picture containing sky, grass, outdoor, clouds&#10;&#10;Description automatically generated">
            <a:extLst>
              <a:ext uri="{FF2B5EF4-FFF2-40B4-BE49-F238E27FC236}">
                <a16:creationId xmlns:a16="http://schemas.microsoft.com/office/drawing/2014/main" id="{60B482D5-5D92-2C4A-9406-007EE26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43" y="1162837"/>
            <a:ext cx="2671950" cy="1973872"/>
          </a:xfrm>
          <a:prstGeom prst="rect">
            <a:avLst/>
          </a:prstGeom>
        </p:spPr>
      </p:pic>
      <p:pic>
        <p:nvPicPr>
          <p:cNvPr id="10" name="Picture 9" descr="A picture containing green, tree, outdoor, plant&#10;&#10;Description automatically generated">
            <a:extLst>
              <a:ext uri="{FF2B5EF4-FFF2-40B4-BE49-F238E27FC236}">
                <a16:creationId xmlns:a16="http://schemas.microsoft.com/office/drawing/2014/main" id="{F55528C8-89A4-6747-9605-A7A835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43" y="3849767"/>
            <a:ext cx="2762027" cy="20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DFB72-DED8-9140-9359-5C88DB35D116}"/>
              </a:ext>
            </a:extLst>
          </p:cNvPr>
          <p:cNvSpPr txBox="1"/>
          <p:nvPr/>
        </p:nvSpPr>
        <p:spPr>
          <a:xfrm>
            <a:off x="9180385" y="5991100"/>
            <a:ext cx="2762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 by John </a:t>
            </a:r>
            <a:r>
              <a:rPr lang="en-US" sz="1000" dirty="0" err="1"/>
              <a:t>O'Nolan</a:t>
            </a:r>
            <a:r>
              <a:rPr lang="en-US" sz="1000" dirty="0"/>
              <a:t> on </a:t>
            </a:r>
            <a:r>
              <a:rPr lang="en-US" sz="1000" dirty="0" err="1"/>
              <a:t>Unsplash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B0E2-B755-EA42-BF36-4717DF5CB3A4}"/>
              </a:ext>
            </a:extLst>
          </p:cNvPr>
          <p:cNvSpPr txBox="1"/>
          <p:nvPr/>
        </p:nvSpPr>
        <p:spPr>
          <a:xfrm>
            <a:off x="9180385" y="3154758"/>
            <a:ext cx="298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by NOAA on </a:t>
            </a:r>
            <a:r>
              <a:rPr lang="en-US" sz="1000" dirty="0" err="1"/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to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530</Words>
  <Application>Microsoft Macintosh PowerPoint</Application>
  <PresentationFormat>Widescreen</PresentationFormat>
  <Paragraphs>85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Invitation to the Code Sprint</vt:lpstr>
      <vt:lpstr>Motivation</vt:lpstr>
      <vt:lpstr>Overview of the draft specification</vt:lpstr>
      <vt:lpstr>Examples</vt:lpstr>
      <vt:lpstr>Sprint Description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263</cp:revision>
  <dcterms:created xsi:type="dcterms:W3CDTF">2020-04-17T22:01:33Z</dcterms:created>
  <dcterms:modified xsi:type="dcterms:W3CDTF">2020-10-29T14:42:52Z</dcterms:modified>
</cp:coreProperties>
</file>